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9144000" cy="6858000"/>
  <p:notesSz cx="6805612" cy="9939337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Noto Sans CJK JP"/>
              </a:rPr>
              <a:t>슬라이드를 이동하려면 클릭하십시오</a:t>
            </a:r>
            <a:r>
              <a:rPr b="0" lang="en-US" sz="4400" spc="-1" strike="noStrike">
                <a:latin typeface="Noto Sans CJK JP"/>
              </a:rPr>
              <a:t>.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Noto Sans CJK JP"/>
              </a:rPr>
              <a:t>메모 서식을 편집하려면 클릭하십시오</a:t>
            </a:r>
            <a:r>
              <a:rPr b="0" lang="en-US" sz="2000" spc="-1" strike="noStrike">
                <a:latin typeface="Noto Sans CJK JP"/>
              </a:rPr>
              <a:t>.</a:t>
            </a:r>
            <a:endParaRPr b="0" lang="en-US" sz="2000" spc="-1" strike="noStrike">
              <a:latin typeface="Noto Sans CJK JP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Noto Sans CJK JP"/>
              </a:rPr>
              <a:t> 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Noto Sans CJK JP"/>
              </a:rPr>
              <a:t> 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Noto Sans CJK JP"/>
              </a:rPr>
              <a:t> 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A4F47DF-25E5-4979-AAA2-B11A0A40C574}" type="slidenum">
              <a:rPr b="0" lang="en-US" sz="1400" spc="-1" strike="noStrike">
                <a:latin typeface="Noto Sans CJK JP"/>
              </a:rPr>
              <a:t>1</a:t>
            </a:fld>
            <a:endParaRPr b="0" lang="en-US" sz="14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1392120" y="187200"/>
            <a:ext cx="4001760" cy="2999880"/>
          </a:xfrm>
          <a:prstGeom prst="rect">
            <a:avLst/>
          </a:prstGeom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760" cy="45201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3854880" y="9440640"/>
            <a:ext cx="293328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25E21EC-52E6-4A2B-8AD1-3B82113D74E3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4640" cy="2999880"/>
          </a:xfrm>
          <a:prstGeom prst="rect">
            <a:avLst/>
          </a:prstGeom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760" cy="45201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3854880" y="9440640"/>
            <a:ext cx="293328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79176DA-F3BB-4694-BBD2-591C820E4F6E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4640" cy="2999880"/>
          </a:xfrm>
          <a:prstGeom prst="rect">
            <a:avLst/>
          </a:prstGeom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760" cy="45201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3854880" y="9440640"/>
            <a:ext cx="293328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560D6BE-24E5-484F-8701-AE3DDBE8F828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4640" cy="2999880"/>
          </a:xfrm>
          <a:prstGeom prst="rect">
            <a:avLst/>
          </a:prstGeom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760" cy="45201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3854880" y="9440640"/>
            <a:ext cx="293328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1BCDBF1-8C40-4399-9108-3B80FD18390F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4640" cy="2999880"/>
          </a:xfrm>
          <a:prstGeom prst="rect">
            <a:avLst/>
          </a:prstGeom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760" cy="45201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3854880" y="9440640"/>
            <a:ext cx="293328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94A5191-E5D1-4EFB-8297-08653B0CDB2B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4640" cy="2999880"/>
          </a:xfrm>
          <a:prstGeom prst="rect">
            <a:avLst/>
          </a:prstGeom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760" cy="45201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3854880" y="9440640"/>
            <a:ext cx="293328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E53310B-E10A-4A56-8AA4-DE62318D43C4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8760" cy="3348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Noto Sans CJK JP"/>
              </a:rPr>
              <a:t>제목 텍스트의 </a:t>
            </a:r>
            <a:r>
              <a:rPr b="0" lang="en-US" sz="4400" spc="-1" strike="noStrike">
                <a:latin typeface="Noto Sans CJK JP"/>
              </a:rPr>
              <a:t>서식을 </a:t>
            </a:r>
            <a:r>
              <a:rPr b="0" lang="en-US" sz="4400" spc="-1" strike="noStrike">
                <a:latin typeface="Noto Sans CJK JP"/>
              </a:rPr>
              <a:t>편집하려면 </a:t>
            </a:r>
            <a:r>
              <a:rPr b="0" lang="en-US" sz="4400" spc="-1" strike="noStrike">
                <a:latin typeface="Noto Sans CJK JP"/>
              </a:rPr>
              <a:t>클릭하십시오</a:t>
            </a:r>
            <a:r>
              <a:rPr b="0" lang="en-US" sz="4400" spc="-1" strike="noStrike">
                <a:latin typeface="Noto Sans CJK JP"/>
              </a:rPr>
              <a:t>.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JP"/>
              </a:rPr>
              <a:t>개요 텍스트의 서식을 편집하려면 클릭하십시오</a:t>
            </a:r>
            <a:endParaRPr b="0" lang="en-US" sz="3200" spc="-1" strike="noStrike">
              <a:latin typeface="Noto Sans CJK JP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JP"/>
              </a:rPr>
              <a:t>2</a:t>
            </a:r>
            <a:r>
              <a:rPr b="0" lang="en-US" sz="2800" spc="-1" strike="noStrike">
                <a:latin typeface="Noto Sans CJK JP"/>
              </a:rPr>
              <a:t>번째 개요 수준</a:t>
            </a:r>
            <a:endParaRPr b="0" lang="en-US" sz="2800" spc="-1" strike="noStrike">
              <a:latin typeface="Noto Sans CJK JP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JP"/>
              </a:rPr>
              <a:t>3</a:t>
            </a:r>
            <a:r>
              <a:rPr b="0" lang="en-US" sz="2400" spc="-1" strike="noStrike">
                <a:latin typeface="Noto Sans CJK JP"/>
              </a:rPr>
              <a:t>번째 개요 수준</a:t>
            </a:r>
            <a:endParaRPr b="0" lang="en-US" sz="2400" spc="-1" strike="noStrike">
              <a:latin typeface="Noto Sans CJK JP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JP"/>
              </a:rPr>
              <a:t>4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5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6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7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8760" cy="33480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Noto Sans CJK JP"/>
              </a:rPr>
              <a:t>제목 텍스트의 서식을 편집하려면 클릭하십시오</a:t>
            </a:r>
            <a:r>
              <a:rPr b="0" lang="en-US" sz="4400" spc="-1" strike="noStrike">
                <a:latin typeface="Noto Sans CJK JP"/>
              </a:rPr>
              <a:t>.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JP"/>
              </a:rPr>
              <a:t>개요 텍스트의 서식을 편집하려면 클릭하십시오</a:t>
            </a:r>
            <a:endParaRPr b="0" lang="en-US" sz="3200" spc="-1" strike="noStrike">
              <a:latin typeface="Noto Sans CJK JP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JP"/>
              </a:rPr>
              <a:t>2</a:t>
            </a:r>
            <a:r>
              <a:rPr b="0" lang="en-US" sz="2800" spc="-1" strike="noStrike">
                <a:latin typeface="Noto Sans CJK JP"/>
              </a:rPr>
              <a:t>번째 개요 수준</a:t>
            </a:r>
            <a:endParaRPr b="0" lang="en-US" sz="2800" spc="-1" strike="noStrike">
              <a:latin typeface="Noto Sans CJK JP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JP"/>
              </a:rPr>
              <a:t>3</a:t>
            </a:r>
            <a:r>
              <a:rPr b="0" lang="en-US" sz="2400" spc="-1" strike="noStrike">
                <a:latin typeface="Noto Sans CJK JP"/>
              </a:rPr>
              <a:t>번째 개요 수준</a:t>
            </a:r>
            <a:endParaRPr b="0" lang="en-US" sz="2400" spc="-1" strike="noStrike">
              <a:latin typeface="Noto Sans CJK JP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JP"/>
              </a:rPr>
              <a:t>4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5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6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7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8760" cy="33480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Noto Sans CJK JP"/>
              </a:rPr>
              <a:t>제목 텍스트의 서식을 편집하려면 클릭하십시오</a:t>
            </a:r>
            <a:r>
              <a:rPr b="0" lang="en-US" sz="4400" spc="-1" strike="noStrike">
                <a:latin typeface="Noto Sans CJK JP"/>
              </a:rPr>
              <a:t>.</a:t>
            </a:r>
            <a:endParaRPr b="0" lang="en-US" sz="4400" spc="-1" strike="noStrike">
              <a:latin typeface="Noto Sans CJK JP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JP"/>
              </a:rPr>
              <a:t>개요 텍스트의 서식을 편집하려면 클릭하십시오</a:t>
            </a:r>
            <a:endParaRPr b="0" lang="en-US" sz="3200" spc="-1" strike="noStrike">
              <a:latin typeface="Noto Sans CJK JP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JP"/>
              </a:rPr>
              <a:t>2</a:t>
            </a:r>
            <a:r>
              <a:rPr b="0" lang="en-US" sz="2800" spc="-1" strike="noStrike">
                <a:latin typeface="Noto Sans CJK JP"/>
              </a:rPr>
              <a:t>번째 개요 수준</a:t>
            </a:r>
            <a:endParaRPr b="0" lang="en-US" sz="2800" spc="-1" strike="noStrike">
              <a:latin typeface="Noto Sans CJK JP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JP"/>
              </a:rPr>
              <a:t>3</a:t>
            </a:r>
            <a:r>
              <a:rPr b="0" lang="en-US" sz="2400" spc="-1" strike="noStrike">
                <a:latin typeface="Noto Sans CJK JP"/>
              </a:rPr>
              <a:t>번째 개요 수준</a:t>
            </a:r>
            <a:endParaRPr b="0" lang="en-US" sz="2400" spc="-1" strike="noStrike">
              <a:latin typeface="Noto Sans CJK JP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JP"/>
              </a:rPr>
              <a:t>4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5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6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7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8760" cy="334800"/>
          </a:xfrm>
          <a:prstGeom prst="rect">
            <a:avLst/>
          </a:prstGeom>
          <a:ln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Noto Sans CJK JP"/>
              </a:rPr>
              <a:t>제목 텍스트의 서식을 편집하려면 클릭하십시오</a:t>
            </a:r>
            <a:r>
              <a:rPr b="0" lang="en-US" sz="1800" spc="-1" strike="noStrike">
                <a:latin typeface="Noto Sans CJK JP"/>
              </a:rPr>
              <a:t>.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Noto Sans CJK JP"/>
              </a:rPr>
              <a:t>개요 텍스트의 서식을 편집하려면 클릭하십시오</a:t>
            </a:r>
            <a:endParaRPr b="0" lang="en-US" sz="1800" spc="-1" strike="noStrike">
              <a:latin typeface="Noto Sans CJK JP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Noto Sans CJK JP"/>
              </a:rPr>
              <a:t>2</a:t>
            </a:r>
            <a:r>
              <a:rPr b="0" lang="en-US" sz="1800" spc="-1" strike="noStrike">
                <a:latin typeface="Noto Sans CJK JP"/>
              </a:rPr>
              <a:t>번째 개요 수준</a:t>
            </a:r>
            <a:endParaRPr b="0" lang="en-US" sz="1800" spc="-1" strike="noStrike">
              <a:latin typeface="Noto Sans CJK JP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Noto Sans CJK JP"/>
              </a:rPr>
              <a:t>3</a:t>
            </a:r>
            <a:r>
              <a:rPr b="0" lang="en-US" sz="1800" spc="-1" strike="noStrike">
                <a:latin typeface="Noto Sans CJK JP"/>
              </a:rPr>
              <a:t>번째 개요 수준</a:t>
            </a:r>
            <a:endParaRPr b="0" lang="en-US" sz="1800" spc="-1" strike="noStrike">
              <a:latin typeface="Noto Sans CJK JP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Noto Sans CJK JP"/>
              </a:rPr>
              <a:t>4</a:t>
            </a:r>
            <a:r>
              <a:rPr b="0" lang="en-US" sz="1800" spc="-1" strike="noStrike">
                <a:latin typeface="Noto Sans CJK JP"/>
              </a:rPr>
              <a:t>번째 개요 수준</a:t>
            </a:r>
            <a:endParaRPr b="0" lang="en-US" sz="1800" spc="-1" strike="noStrike">
              <a:latin typeface="Noto Sans CJK JP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Noto Sans CJK JP"/>
              </a:rPr>
              <a:t>5</a:t>
            </a:r>
            <a:r>
              <a:rPr b="0" lang="en-US" sz="1800" spc="-1" strike="noStrike">
                <a:latin typeface="Noto Sans CJK JP"/>
              </a:rPr>
              <a:t>번째 개요 수준</a:t>
            </a:r>
            <a:endParaRPr b="0" lang="en-US" sz="1800" spc="-1" strike="noStrike">
              <a:latin typeface="Noto Sans CJK JP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Noto Sans CJK JP"/>
              </a:rPr>
              <a:t>6</a:t>
            </a:r>
            <a:r>
              <a:rPr b="0" lang="en-US" sz="1800" spc="-1" strike="noStrike">
                <a:latin typeface="Noto Sans CJK JP"/>
              </a:rPr>
              <a:t>번째 개요 수준</a:t>
            </a:r>
            <a:endParaRPr b="0" lang="en-US" sz="1800" spc="-1" strike="noStrike">
              <a:latin typeface="Noto Sans CJK JP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Noto Sans CJK JP"/>
              </a:rPr>
              <a:t>7</a:t>
            </a:r>
            <a:r>
              <a:rPr b="0" lang="en-US" sz="1800" spc="-1" strike="noStrike">
                <a:latin typeface="Noto Sans CJK JP"/>
              </a:rPr>
              <a:t>번째 개요 수준</a:t>
            </a:r>
            <a:endParaRPr b="0" lang="en-US" sz="18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86640" y="495720"/>
            <a:ext cx="8509320" cy="72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Tendermint_v5.01_node4_slot1_value1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7642440" y="6453000"/>
            <a:ext cx="1253520" cy="25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64F0ECC0-442A-4511-9574-7B2D7B233281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386640" y="1245240"/>
            <a:ext cx="8354880" cy="47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6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Prop4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262626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Verification/kernel/elapsed time used: 10,598.15s / 580.79s / 11,179.987s.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Resident/virtual memory usage peaks: 204,509,812KB / 204,841,036KB.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65" name="그림 164" descr=""/>
          <p:cNvPicPr/>
          <p:nvPr/>
        </p:nvPicPr>
        <p:blipFill>
          <a:blip r:embed="rId1"/>
          <a:stretch/>
        </p:blipFill>
        <p:spPr>
          <a:xfrm>
            <a:off x="4768560" y="3450240"/>
            <a:ext cx="3435840" cy="329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86640" y="495720"/>
            <a:ext cx="8354880" cy="72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Tendermint_v7.05_node5_slot3_vp1.xml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386640" y="1245240"/>
            <a:ext cx="8354880" cy="47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3809160" y="1872000"/>
            <a:ext cx="5046120" cy="428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6640" y="495720"/>
            <a:ext cx="8354880" cy="72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Tendermint_v7.05_node6_slot3_vp1.xml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86640" y="1245240"/>
            <a:ext cx="8354880" cy="47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2004120" y="1800000"/>
            <a:ext cx="5267160" cy="447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386640" y="495720"/>
            <a:ext cx="8354880" cy="72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Tendermint_v7.05_node7_slot3_vp1.xml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386640" y="1245240"/>
            <a:ext cx="8354880" cy="47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1728000" y="1738800"/>
            <a:ext cx="5840280" cy="495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86640" y="495720"/>
            <a:ext cx="8354880" cy="72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Tendermint_v7.05_node8_slot3_vp1.xml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386640" y="1245240"/>
            <a:ext cx="8354880" cy="47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1656000" y="1782000"/>
            <a:ext cx="5789160" cy="491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57200" y="273600"/>
            <a:ext cx="8228880" cy="530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Noto Sans CJK JP"/>
              </a:rPr>
              <a:t>v7.07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86640" y="495720"/>
            <a:ext cx="8354880" cy="72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"/>
          <p:cNvSpPr/>
          <p:nvPr/>
        </p:nvSpPr>
        <p:spPr>
          <a:xfrm>
            <a:off x="386640" y="1245240"/>
            <a:ext cx="4149000" cy="47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3"/>
          <p:cNvSpPr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Tendermint_v7.07_node3_slot3_v1.xml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457200" y="1604520"/>
            <a:ext cx="407844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0.04s / 0s / 0.04s.</a:t>
            </a:r>
            <a:endParaRPr b="0" lang="en-US" sz="2300" spc="-1" strike="noStrike">
              <a:latin typeface="Noto Sans CJK JP"/>
            </a:endParaRPr>
          </a:p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12,124KB / 49,176KB.</a:t>
            </a:r>
            <a:endParaRPr b="0" lang="en-US" sz="2300" spc="-1" strike="noStrike">
              <a:latin typeface="Noto Sans CJK JP"/>
            </a:endParaRPr>
          </a:p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4681080" y="1613880"/>
            <a:ext cx="4318560" cy="349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86640" y="495720"/>
            <a:ext cx="8354880" cy="72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2"/>
          <p:cNvSpPr/>
          <p:nvPr/>
        </p:nvSpPr>
        <p:spPr>
          <a:xfrm>
            <a:off x="386640" y="1245240"/>
            <a:ext cx="4149000" cy="47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3"/>
          <p:cNvSpPr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Tendermint_v7.07_node4_slot3_v1.xml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457200" y="1604520"/>
            <a:ext cx="407844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0.41s / 0s / 0.409s.</a:t>
            </a:r>
            <a:endParaRPr b="0" lang="en-US" sz="2300" spc="-1" strike="noStrike">
              <a:latin typeface="Noto Sans CJK JP"/>
            </a:endParaRPr>
          </a:p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18,424KB / 51,304KB.</a:t>
            </a:r>
            <a:endParaRPr b="0" lang="en-US" sz="2300" spc="-1" strike="noStrike">
              <a:latin typeface="Noto Sans CJK JP"/>
            </a:endParaRPr>
          </a:p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4690080" y="1656000"/>
            <a:ext cx="4237560" cy="352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386640" y="495720"/>
            <a:ext cx="8354880" cy="72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2"/>
          <p:cNvSpPr/>
          <p:nvPr/>
        </p:nvSpPr>
        <p:spPr>
          <a:xfrm>
            <a:off x="386640" y="1245240"/>
            <a:ext cx="4149000" cy="47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3"/>
          <p:cNvSpPr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Tendermint_v7.07_node5_slot3_v1.xml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457200" y="1604520"/>
            <a:ext cx="407844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5.38s / 0.06s / 5.446s.</a:t>
            </a:r>
            <a:endParaRPr b="0" lang="en-US" sz="2300" spc="-1" strike="noStrike">
              <a:latin typeface="Noto Sans CJK JP"/>
            </a:endParaRPr>
          </a:p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103,220KB / 108,936KB.</a:t>
            </a:r>
            <a:endParaRPr b="0" lang="en-US" sz="2300" spc="-1" strike="noStrike">
              <a:latin typeface="Noto Sans CJK JP"/>
            </a:endParaRPr>
          </a:p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4735080" y="1489680"/>
            <a:ext cx="4264560" cy="354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86640" y="495720"/>
            <a:ext cx="8354880" cy="72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"/>
          <p:cNvSpPr/>
          <p:nvPr/>
        </p:nvSpPr>
        <p:spPr>
          <a:xfrm>
            <a:off x="386640" y="1245240"/>
            <a:ext cx="4149000" cy="47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3"/>
          <p:cNvSpPr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Tendermint_v7.07_node6_slot3_v1.xml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457200" y="1604520"/>
            <a:ext cx="407844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 </a:t>
            </a:r>
            <a:endParaRPr b="0" lang="en-US" sz="2300" spc="-1" strike="noStrike">
              <a:latin typeface="Noto Sans CJK JP"/>
            </a:endParaRPr>
          </a:p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Unfinished...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rcRect l="3150" t="1118" r="54199" b="47209"/>
          <a:stretch/>
        </p:blipFill>
        <p:spPr>
          <a:xfrm>
            <a:off x="4885200" y="1368000"/>
            <a:ext cx="3898440" cy="295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273600"/>
            <a:ext cx="8228880" cy="530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Noto Sans CJK JP"/>
              </a:rPr>
              <a:t>v7.08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86640" y="495720"/>
            <a:ext cx="8354880" cy="72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Tendermint_v5.01_node5_slot1_value1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7642440" y="6453000"/>
            <a:ext cx="1253520" cy="25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89525947-A074-4050-B4F6-7455B82B66EE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386640" y="1245240"/>
            <a:ext cx="8354880" cy="47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6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Prop4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262626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69" name="그림 168" descr=""/>
          <p:cNvPicPr/>
          <p:nvPr/>
        </p:nvPicPr>
        <p:blipFill>
          <a:blip r:embed="rId1"/>
          <a:stretch/>
        </p:blipFill>
        <p:spPr>
          <a:xfrm>
            <a:off x="510840" y="2884320"/>
            <a:ext cx="5749560" cy="3592080"/>
          </a:xfrm>
          <a:prstGeom prst="rect">
            <a:avLst/>
          </a:prstGeom>
          <a:ln>
            <a:noFill/>
          </a:ln>
        </p:spPr>
      </p:pic>
      <p:pic>
        <p:nvPicPr>
          <p:cNvPr id="170" name="그림 169" descr=""/>
          <p:cNvPicPr/>
          <p:nvPr/>
        </p:nvPicPr>
        <p:blipFill>
          <a:blip r:embed="rId2"/>
          <a:stretch/>
        </p:blipFill>
        <p:spPr>
          <a:xfrm>
            <a:off x="5141520" y="1896120"/>
            <a:ext cx="3710880" cy="299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86640" y="495720"/>
            <a:ext cx="8354880" cy="72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"/>
          <p:cNvSpPr/>
          <p:nvPr/>
        </p:nvSpPr>
        <p:spPr>
          <a:xfrm>
            <a:off x="386640" y="1245240"/>
            <a:ext cx="4149000" cy="47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3"/>
          <p:cNvSpPr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Tendermint_v7.08_node6_slot1_v1.xml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457200" y="1604520"/>
            <a:ext cx="407844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 </a:t>
            </a:r>
            <a:endParaRPr b="0" lang="en-US" sz="2300" spc="-1" strike="noStrike">
              <a:latin typeface="Noto Sans CJK JP"/>
            </a:endParaRPr>
          </a:p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21,147.25s / 1,420.11s / 22,570.573s.</a:t>
            </a:r>
            <a:endParaRPr b="0" lang="en-US" sz="2300" spc="-1" strike="noStrike">
              <a:latin typeface="Noto Sans CJK JP"/>
            </a:endParaRPr>
          </a:p>
          <a:p>
            <a:pPr marL="432000" indent="-323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190,221,632KB / 190,588,884KB.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4896000" y="1548360"/>
            <a:ext cx="4104000" cy="406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386640" y="495720"/>
            <a:ext cx="8354880" cy="72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2"/>
          <p:cNvSpPr/>
          <p:nvPr/>
        </p:nvSpPr>
        <p:spPr>
          <a:xfrm>
            <a:off x="386640" y="1245240"/>
            <a:ext cx="4149000" cy="47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3"/>
          <p:cNvSpPr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Tendermint_v7.08_node6_slot1_v1.xml</a:t>
            </a:r>
            <a:endParaRPr b="0" lang="en-US" sz="3200" spc="-1" strike="noStrike">
              <a:latin typeface="Noto Sans CJK JP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rcRect l="3587" t="2935" r="50634" b="31002"/>
          <a:stretch/>
        </p:blipFill>
        <p:spPr>
          <a:xfrm>
            <a:off x="1872000" y="1217520"/>
            <a:ext cx="5594760" cy="504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86640" y="495720"/>
            <a:ext cx="8354880" cy="72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5.xml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7642440" y="6453000"/>
            <a:ext cx="1253520" cy="25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7E02E85A-2086-4CC0-B122-FAD3AAB15E0E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386640" y="1245240"/>
            <a:ext cx="8354880" cy="47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6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(NodeSlot(i).SlotFail ||NodeSlot(i).SlotUnknown)Not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74" name="그림 56" descr=""/>
          <p:cNvPicPr/>
          <p:nvPr/>
        </p:nvPicPr>
        <p:blipFill>
          <a:blip r:embed="rId1"/>
          <a:stretch/>
        </p:blipFill>
        <p:spPr>
          <a:xfrm>
            <a:off x="2664000" y="2880000"/>
            <a:ext cx="5801400" cy="362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86640" y="495720"/>
            <a:ext cx="8354880" cy="72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4.xml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7642440" y="6453000"/>
            <a:ext cx="1253520" cy="25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A921C6F6-23BC-49BE-8A92-BCBE487D220C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386640" y="1245240"/>
            <a:ext cx="8354880" cy="47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6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(NodeSlot(i).SlotFail ||NodeSlot(i).SlotUnknown)Not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18,815.08s / 2,080.1s / 20,896.782s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216,749,852KB / 217,452,796KB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78" name="그림 60" descr=""/>
          <p:cNvPicPr/>
          <p:nvPr/>
        </p:nvPicPr>
        <p:blipFill>
          <a:blip r:embed="rId1"/>
          <a:stretch/>
        </p:blipFill>
        <p:spPr>
          <a:xfrm>
            <a:off x="4827240" y="2736000"/>
            <a:ext cx="4170240" cy="366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86640" y="495720"/>
            <a:ext cx="8354880" cy="72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Tendermint_v6.01_4node_3slot_10-10-10vp.xml.xml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7642440" y="6453000"/>
            <a:ext cx="1253520" cy="25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DDEB2AF7-948C-452E-A398-FD3A375369D1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86640" y="1245240"/>
            <a:ext cx="8354880" cy="47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6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82" name="그림 64" descr=""/>
          <p:cNvPicPr/>
          <p:nvPr/>
        </p:nvPicPr>
        <p:blipFill>
          <a:blip r:embed="rId1"/>
          <a:srcRect l="0" t="6636" r="43898" b="30346"/>
          <a:stretch/>
        </p:blipFill>
        <p:spPr>
          <a:xfrm>
            <a:off x="57960" y="3816000"/>
            <a:ext cx="3894840" cy="2734200"/>
          </a:xfrm>
          <a:prstGeom prst="rect">
            <a:avLst/>
          </a:prstGeom>
          <a:ln>
            <a:noFill/>
          </a:ln>
        </p:spPr>
      </p:pic>
      <p:pic>
        <p:nvPicPr>
          <p:cNvPr id="183" name="그림 65" descr=""/>
          <p:cNvPicPr/>
          <p:nvPr/>
        </p:nvPicPr>
        <p:blipFill>
          <a:blip r:embed="rId2"/>
          <a:srcRect l="6998" t="7140" r="44941" b="29846"/>
          <a:stretch/>
        </p:blipFill>
        <p:spPr>
          <a:xfrm>
            <a:off x="4464000" y="3744000"/>
            <a:ext cx="3525840" cy="288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386640" y="495720"/>
            <a:ext cx="8354880" cy="72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Tendermint_v6.03_4node_2slot_1-1-1-1vp.xml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7642440" y="6453000"/>
            <a:ext cx="1253520" cy="25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78A079F0-B2BC-4CF0-A732-4D788F23FF88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86640" y="1245240"/>
            <a:ext cx="8354880" cy="47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6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87" name="그림 69" descr=""/>
          <p:cNvPicPr/>
          <p:nvPr/>
        </p:nvPicPr>
        <p:blipFill>
          <a:blip r:embed="rId1"/>
          <a:srcRect l="44364" t="12085" r="13081" b="37502"/>
          <a:stretch/>
        </p:blipFill>
        <p:spPr>
          <a:xfrm>
            <a:off x="4392360" y="3384360"/>
            <a:ext cx="3886200" cy="287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그림 3" descr=""/>
          <p:cNvPicPr/>
          <p:nvPr/>
        </p:nvPicPr>
        <p:blipFill>
          <a:blip r:embed="rId1"/>
          <a:srcRect l="0" t="86215" r="75890" b="4073"/>
          <a:stretch/>
        </p:blipFill>
        <p:spPr>
          <a:xfrm>
            <a:off x="401040" y="4032360"/>
            <a:ext cx="7002720" cy="157896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386640" y="495720"/>
            <a:ext cx="8354880" cy="72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Tendermint_v7.01_5node_3slot_1-1-1-1vp.xml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86640" y="1245240"/>
            <a:ext cx="8354880" cy="47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DejaVu Sans"/>
              </a:rPr>
              <a:t>Open membership:5-3-4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A[] forall (i : s_id) not (NodeSlot(i).SlotFail || NodeSlot(i).SlotUnknown) 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Verification/kernel/elapsed time used: 2.172s / 0s / 2.173s.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Resident/virtual memory usage peaks: 50,240KB / 112,552KB. 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86640" y="495720"/>
            <a:ext cx="8354880" cy="72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Tendermint_v7.01_node13_slot3_vp1-1-1-1.xml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86640" y="1245240"/>
            <a:ext cx="8354880" cy="47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93" name="그림 114" descr=""/>
          <p:cNvPicPr/>
          <p:nvPr/>
        </p:nvPicPr>
        <p:blipFill>
          <a:blip r:embed="rId1"/>
          <a:srcRect l="14953" t="30224" r="43287" b="13068"/>
          <a:stretch/>
        </p:blipFill>
        <p:spPr>
          <a:xfrm>
            <a:off x="1296360" y="1728000"/>
            <a:ext cx="5686560" cy="482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386640" y="495720"/>
            <a:ext cx="8354880" cy="72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Tendermint_v7.03_node5_slot3_vp1.xml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386640" y="1245240"/>
            <a:ext cx="8354880" cy="47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6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96" name="그림 2" descr=""/>
          <p:cNvPicPr/>
          <p:nvPr/>
        </p:nvPicPr>
        <p:blipFill>
          <a:blip r:embed="rId1"/>
          <a:srcRect l="0" t="85947" r="76543" b="4416"/>
          <a:stretch/>
        </p:blipFill>
        <p:spPr>
          <a:xfrm>
            <a:off x="401400" y="1973520"/>
            <a:ext cx="6295320" cy="145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208038</TotalTime>
  <Application>LibreOffice/6.0.7.3$Linux_X86_64 LibreOffice_project/00m0$Build-3</Application>
  <Words>447</Words>
  <Paragraphs>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2016-07-28T07:31:59Z</dcterms:created>
  <dc:creator>user</dc:creator>
  <dc:description/>
  <dc:language>ko-KR</dc:language>
  <cp:lastModifiedBy/>
  <cp:lastPrinted>2017-06-18T08:05:42Z</cp:lastPrinted>
  <dcterms:modified xsi:type="dcterms:W3CDTF">2023-04-18T15:32:03Z</dcterms:modified>
  <cp:revision>1126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화면 슬라이드 쇼(4:3)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